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21" r:id="rId2"/>
    <p:sldMasterId id="2147483733" r:id="rId3"/>
  </p:sldMasterIdLst>
  <p:notesMasterIdLst>
    <p:notesMasterId r:id="rId14"/>
  </p:notesMasterIdLst>
  <p:sldIdLst>
    <p:sldId id="273" r:id="rId4"/>
    <p:sldId id="279" r:id="rId5"/>
    <p:sldId id="299" r:id="rId6"/>
    <p:sldId id="300" r:id="rId7"/>
    <p:sldId id="303" r:id="rId8"/>
    <p:sldId id="296" r:id="rId9"/>
    <p:sldId id="297" r:id="rId10"/>
    <p:sldId id="301" r:id="rId11"/>
    <p:sldId id="302" r:id="rId12"/>
    <p:sldId id="29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86060" autoAdjust="0"/>
  </p:normalViewPr>
  <p:slideViewPr>
    <p:cSldViewPr snapToGrid="0">
      <p:cViewPr varScale="1">
        <p:scale>
          <a:sx n="58" d="100"/>
          <a:sy n="58" d="100"/>
        </p:scale>
        <p:origin x="9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C7E05-6190-411A-B2AD-A820EA315AAE}" type="datetimeFigureOut">
              <a:rPr lang="vi-VN" smtClean="0"/>
              <a:t>16/06/2023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D5BA0-9D36-4DE5-A55C-0197FA8E6E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13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4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0" y="3602037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19" indent="0" algn="ctr">
              <a:buNone/>
              <a:defRPr sz="2000"/>
            </a:lvl2pPr>
            <a:lvl3pPr marL="913470" indent="0" algn="ctr">
              <a:buNone/>
              <a:defRPr sz="1900"/>
            </a:lvl3pPr>
            <a:lvl4pPr marL="1370204" indent="0" algn="ctr">
              <a:buNone/>
              <a:defRPr sz="1600"/>
            </a:lvl4pPr>
            <a:lvl5pPr marL="1826942" indent="0" algn="ctr">
              <a:buNone/>
              <a:defRPr sz="1600"/>
            </a:lvl5pPr>
            <a:lvl6pPr marL="2283690" indent="0" algn="ctr">
              <a:buNone/>
              <a:defRPr sz="1600"/>
            </a:lvl6pPr>
            <a:lvl7pPr marL="2740410" indent="0" algn="ctr">
              <a:buNone/>
              <a:defRPr sz="1600"/>
            </a:lvl7pPr>
            <a:lvl8pPr marL="3197131" indent="0" algn="ctr">
              <a:buNone/>
              <a:defRPr sz="1600"/>
            </a:lvl8pPr>
            <a:lvl9pPr marL="36538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4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5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6" indent="0" algn="ctr">
              <a:buNone/>
              <a:defRPr sz="1800"/>
            </a:lvl3pPr>
            <a:lvl4pPr marL="1371503" indent="0" algn="ctr">
              <a:buNone/>
              <a:defRPr sz="1600"/>
            </a:lvl4pPr>
            <a:lvl5pPr marL="1828672" indent="0" algn="ctr">
              <a:buNone/>
              <a:defRPr sz="1600"/>
            </a:lvl5pPr>
            <a:lvl6pPr marL="2285839" indent="0" algn="ctr">
              <a:buNone/>
              <a:defRPr sz="1600"/>
            </a:lvl6pPr>
            <a:lvl7pPr marL="2743007" indent="0" algn="ctr">
              <a:buNone/>
              <a:defRPr sz="1600"/>
            </a:lvl7pPr>
            <a:lvl8pPr marL="3200175" indent="0" algn="ctr">
              <a:buNone/>
              <a:defRPr sz="1600"/>
            </a:lvl8pPr>
            <a:lvl9pPr marL="36573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6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0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2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7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3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0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3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2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29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8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8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52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07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62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1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22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38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7" y="17098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7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50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7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52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64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5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7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7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9" indent="0">
              <a:buNone/>
              <a:defRPr sz="2000" b="1"/>
            </a:lvl2pPr>
            <a:lvl3pPr marL="913470" indent="0">
              <a:buNone/>
              <a:defRPr sz="1900" b="1"/>
            </a:lvl3pPr>
            <a:lvl4pPr marL="1370204" indent="0">
              <a:buNone/>
              <a:defRPr sz="1600" b="1"/>
            </a:lvl4pPr>
            <a:lvl5pPr marL="1826942" indent="0">
              <a:buNone/>
              <a:defRPr sz="1600" b="1"/>
            </a:lvl5pPr>
            <a:lvl6pPr marL="2283690" indent="0">
              <a:buNone/>
              <a:defRPr sz="1600" b="1"/>
            </a:lvl6pPr>
            <a:lvl7pPr marL="2740410" indent="0">
              <a:buNone/>
              <a:defRPr sz="1600" b="1"/>
            </a:lvl7pPr>
            <a:lvl8pPr marL="3197131" indent="0">
              <a:buNone/>
              <a:defRPr sz="1600" b="1"/>
            </a:lvl8pPr>
            <a:lvl9pPr marL="36538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1" y="2505083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9" indent="0">
              <a:buNone/>
              <a:defRPr sz="2000" b="1"/>
            </a:lvl2pPr>
            <a:lvl3pPr marL="913470" indent="0">
              <a:buNone/>
              <a:defRPr sz="1900" b="1"/>
            </a:lvl3pPr>
            <a:lvl4pPr marL="1370204" indent="0">
              <a:buNone/>
              <a:defRPr sz="1600" b="1"/>
            </a:lvl4pPr>
            <a:lvl5pPr marL="1826942" indent="0">
              <a:buNone/>
              <a:defRPr sz="1600" b="1"/>
            </a:lvl5pPr>
            <a:lvl6pPr marL="2283690" indent="0">
              <a:buNone/>
              <a:defRPr sz="1600" b="1"/>
            </a:lvl6pPr>
            <a:lvl7pPr marL="2740410" indent="0">
              <a:buNone/>
              <a:defRPr sz="1600" b="1"/>
            </a:lvl7pPr>
            <a:lvl8pPr marL="3197131" indent="0">
              <a:buNone/>
              <a:defRPr sz="1600" b="1"/>
            </a:lvl8pPr>
            <a:lvl9pPr marL="36538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6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2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5" y="9874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4" y="205740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19" indent="0">
              <a:buNone/>
              <a:defRPr sz="1500"/>
            </a:lvl2pPr>
            <a:lvl3pPr marL="913470" indent="0">
              <a:buNone/>
              <a:defRPr sz="1200"/>
            </a:lvl3pPr>
            <a:lvl4pPr marL="1370204" indent="0">
              <a:buNone/>
              <a:defRPr sz="1100"/>
            </a:lvl4pPr>
            <a:lvl5pPr marL="1826942" indent="0">
              <a:buNone/>
              <a:defRPr sz="1100"/>
            </a:lvl5pPr>
            <a:lvl6pPr marL="2283690" indent="0">
              <a:buNone/>
              <a:defRPr sz="1100"/>
            </a:lvl6pPr>
            <a:lvl7pPr marL="2740410" indent="0">
              <a:buNone/>
              <a:defRPr sz="1100"/>
            </a:lvl7pPr>
            <a:lvl8pPr marL="3197131" indent="0">
              <a:buNone/>
              <a:defRPr sz="1100"/>
            </a:lvl8pPr>
            <a:lvl9pPr marL="36538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5" y="98748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719" indent="0">
              <a:buNone/>
              <a:defRPr sz="2800"/>
            </a:lvl2pPr>
            <a:lvl3pPr marL="913470" indent="0">
              <a:buNone/>
              <a:defRPr sz="2400"/>
            </a:lvl3pPr>
            <a:lvl4pPr marL="1370204" indent="0">
              <a:buNone/>
              <a:defRPr sz="2000"/>
            </a:lvl4pPr>
            <a:lvl5pPr marL="1826942" indent="0">
              <a:buNone/>
              <a:defRPr sz="2000"/>
            </a:lvl5pPr>
            <a:lvl6pPr marL="2283690" indent="0">
              <a:buNone/>
              <a:defRPr sz="2000"/>
            </a:lvl6pPr>
            <a:lvl7pPr marL="2740410" indent="0">
              <a:buNone/>
              <a:defRPr sz="2000"/>
            </a:lvl7pPr>
            <a:lvl8pPr marL="3197131" indent="0">
              <a:buNone/>
              <a:defRPr sz="2000"/>
            </a:lvl8pPr>
            <a:lvl9pPr marL="365385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4" y="205740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19" indent="0">
              <a:buNone/>
              <a:defRPr sz="1500"/>
            </a:lvl2pPr>
            <a:lvl3pPr marL="913470" indent="0">
              <a:buNone/>
              <a:defRPr sz="1200"/>
            </a:lvl3pPr>
            <a:lvl4pPr marL="1370204" indent="0">
              <a:buNone/>
              <a:defRPr sz="1100"/>
            </a:lvl4pPr>
            <a:lvl5pPr marL="1826942" indent="0">
              <a:buNone/>
              <a:defRPr sz="1100"/>
            </a:lvl5pPr>
            <a:lvl6pPr marL="2283690" indent="0">
              <a:buNone/>
              <a:defRPr sz="1100"/>
            </a:lvl6pPr>
            <a:lvl7pPr marL="2740410" indent="0">
              <a:buNone/>
              <a:defRPr sz="1100"/>
            </a:lvl7pPr>
            <a:lvl8pPr marL="3197131" indent="0">
              <a:buNone/>
              <a:defRPr sz="1100"/>
            </a:lvl8pPr>
            <a:lvl9pPr marL="36538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504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50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504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50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5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2558" tIns="46302" rIns="92558" bIns="4630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2558" tIns="46302" rIns="92558" bIns="4630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2558" tIns="46302" rIns="92558" bIns="46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890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890"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2558" tIns="46302" rIns="92558" bIns="46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8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7" y="6356376"/>
            <a:ext cx="2743200" cy="365125"/>
          </a:xfrm>
          <a:prstGeom prst="rect">
            <a:avLst/>
          </a:prstGeom>
        </p:spPr>
        <p:txBody>
          <a:bodyPr vert="horz" lIns="92558" tIns="46302" rIns="92558" bIns="46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890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8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47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6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5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87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6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70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6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54" indent="-228376" algn="l" defTabSz="91347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9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4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2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0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2638" tIns="46319" rIns="92638" bIns="463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2638" tIns="46319" rIns="92638" bIns="463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2638" tIns="46319" rIns="92638" bIns="463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80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8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9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2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17167" y="14780"/>
            <a:ext cx="12192000" cy="6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832" y="1072292"/>
            <a:ext cx="11972181" cy="1940160"/>
          </a:xfrm>
          <a:prstGeom prst="rect">
            <a:avLst/>
          </a:prstGeom>
          <a:noFill/>
        </p:spPr>
        <p:txBody>
          <a:bodyPr wrap="square" lIns="92552" tIns="46298" rIns="92552" bIns="46298">
            <a:spAutoFit/>
          </a:bodyPr>
          <a:lstStyle/>
          <a:p>
            <a:pPr algn="ctr" defTabSz="9134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Thieát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keá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daïy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9134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Töï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nhieân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xaõ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hoäi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253" y="111299"/>
            <a:ext cx="8138819" cy="592443"/>
          </a:xfrm>
          <a:prstGeom prst="rect">
            <a:avLst/>
          </a:prstGeom>
          <a:noFill/>
        </p:spPr>
        <p:txBody>
          <a:bodyPr wrap="square" lIns="92552" tIns="46298" rIns="92552" bIns="46298" rtlCol="0">
            <a:spAutoFit/>
          </a:bodyPr>
          <a:lstStyle/>
          <a:p>
            <a:pPr defTabSz="913438"/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Tröôøng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Tieåu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hoïc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Nguyeãn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Vieät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VNI-Avo" pitchFamily="2" charset="0"/>
              </a:rPr>
              <a:t>Hoàng</a:t>
            </a:r>
            <a:endParaRPr lang="en-US" sz="32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7285" y="3531575"/>
            <a:ext cx="8940830" cy="1263051"/>
          </a:xfrm>
          <a:prstGeom prst="rect">
            <a:avLst/>
          </a:prstGeom>
          <a:noFill/>
        </p:spPr>
        <p:txBody>
          <a:bodyPr wrap="square" lIns="92552" tIns="46298" rIns="92552" bIns="46298" rtlCol="0">
            <a:spAutoFit/>
          </a:bodyPr>
          <a:lstStyle/>
          <a:p>
            <a:pPr defTabSz="913438"/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Giaùo</a:t>
            </a:r>
            <a:r>
              <a:rPr lang="en-US" sz="36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vieân</a:t>
            </a:r>
            <a:r>
              <a:rPr lang="en-US" sz="3600" b="1" i="1" dirty="0">
                <a:solidFill>
                  <a:srgbClr val="0070C0"/>
                </a:solidFill>
                <a:latin typeface="VNI-Avo" pitchFamily="2" charset="0"/>
              </a:rPr>
              <a:t>: </a:t>
            </a:r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Nguyeãn</a:t>
            </a:r>
            <a:r>
              <a:rPr lang="en-US" sz="36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Thò</a:t>
            </a:r>
            <a:r>
              <a:rPr lang="en-US" sz="3600" b="1" i="1" dirty="0">
                <a:solidFill>
                  <a:srgbClr val="0070C0"/>
                </a:solidFill>
                <a:latin typeface="VNI-Avo" pitchFamily="2" charset="0"/>
              </a:rPr>
              <a:t> Thanh </a:t>
            </a:r>
            <a:r>
              <a:rPr lang="en-US" sz="3600" b="1" i="1" dirty="0" err="1">
                <a:solidFill>
                  <a:srgbClr val="0070C0"/>
                </a:solidFill>
                <a:latin typeface="VNI-Avo" pitchFamily="2" charset="0"/>
              </a:rPr>
              <a:t>Xuaân</a:t>
            </a:r>
            <a:endParaRPr lang="en-US" sz="3600" b="1" i="1" dirty="0">
              <a:solidFill>
                <a:srgbClr val="0070C0"/>
              </a:solidFill>
              <a:latin typeface="VNI-Avo" pitchFamily="2" charset="0"/>
            </a:endParaRPr>
          </a:p>
          <a:p>
            <a:pPr algn="ctr" defTabSz="913438"/>
            <a:endParaRPr lang="en-US" sz="4000" b="1" i="1" dirty="0">
              <a:solidFill>
                <a:srgbClr val="7030A0"/>
              </a:solidFill>
              <a:latin typeface="VNI-Avo" pitchFamily="2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03" y="4445037"/>
            <a:ext cx="5615608" cy="1783987"/>
          </a:xfrm>
          <a:prstGeom prst="rect">
            <a:avLst/>
          </a:prstGeom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" y="3"/>
            <a:ext cx="1847272" cy="18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77424B-19AB-C926-0F49-C76D38AD13C7}"/>
              </a:ext>
            </a:extLst>
          </p:cNvPr>
          <p:cNvSpPr/>
          <p:nvPr/>
        </p:nvSpPr>
        <p:spPr>
          <a:xfrm>
            <a:off x="185738" y="1010050"/>
            <a:ext cx="120062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8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8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6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5E311F-5578-D811-327D-9BFCB1C22CEE}"/>
              </a:ext>
            </a:extLst>
          </p:cNvPr>
          <p:cNvSpPr/>
          <p:nvPr/>
        </p:nvSpPr>
        <p:spPr>
          <a:xfrm>
            <a:off x="1217021" y="2246981"/>
            <a:ext cx="10601324" cy="1014961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22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- ĐÁNH GIÁ CUỐI KÌ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97B34-7B67-3AA3-76C8-F8FE2C7DF150}"/>
              </a:ext>
            </a:extLst>
          </p:cNvPr>
          <p:cNvSpPr txBox="1"/>
          <p:nvPr/>
        </p:nvSpPr>
        <p:spPr>
          <a:xfrm>
            <a:off x="5181599" y="4185250"/>
            <a:ext cx="2062481" cy="1509272"/>
          </a:xfrm>
          <a:prstGeom prst="rect">
            <a:avLst/>
          </a:prstGeom>
          <a:noFill/>
        </p:spPr>
        <p:txBody>
          <a:bodyPr wrap="square" lIns="92552" tIns="46298" rIns="92552" bIns="46298" rtlCol="0">
            <a:spAutoFit/>
          </a:bodyPr>
          <a:lstStyle/>
          <a:p>
            <a:pPr defTabSz="913438"/>
            <a:r>
              <a:rPr lang="en-US" sz="4400" b="1" i="1" dirty="0" err="1">
                <a:solidFill>
                  <a:srgbClr val="0070C0"/>
                </a:solidFill>
                <a:latin typeface="VNI-Avo" pitchFamily="2" charset="0"/>
              </a:rPr>
              <a:t>Tieát</a:t>
            </a:r>
            <a:r>
              <a:rPr lang="en-US" sz="4400" b="1" i="1" dirty="0">
                <a:solidFill>
                  <a:srgbClr val="0070C0"/>
                </a:solidFill>
                <a:latin typeface="VNI-Avo" pitchFamily="2" charset="0"/>
              </a:rPr>
              <a:t> 2</a:t>
            </a:r>
          </a:p>
          <a:p>
            <a:pPr algn="ctr" defTabSz="913438"/>
            <a:endParaRPr lang="en-US" sz="4800" b="1" i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666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980B55-558B-45DD-B9B6-CD6796D12C40}"/>
              </a:ext>
            </a:extLst>
          </p:cNvPr>
          <p:cNvSpPr txBox="1"/>
          <p:nvPr/>
        </p:nvSpPr>
        <p:spPr>
          <a:xfrm>
            <a:off x="1123721" y="154236"/>
            <a:ext cx="1049907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“Con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khỏe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3800" b="1" dirty="0">
              <a:solidFill>
                <a:srgbClr val="7030A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136B25-7029-4D79-803F-97628E87FB87}"/>
              </a:ext>
            </a:extLst>
          </p:cNvPr>
          <p:cNvGrpSpPr/>
          <p:nvPr/>
        </p:nvGrpSpPr>
        <p:grpSpPr>
          <a:xfrm>
            <a:off x="264405" y="1564395"/>
            <a:ext cx="12041435" cy="5293605"/>
            <a:chOff x="0" y="0"/>
            <a:chExt cx="2978785" cy="18942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8E1C6F-A558-4BF5-ADD0-5A6CCA9D9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8" t="26076" r="34003" b="55747"/>
            <a:stretch/>
          </p:blipFill>
          <p:spPr bwMode="auto">
            <a:xfrm>
              <a:off x="0" y="0"/>
              <a:ext cx="2978785" cy="18942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577344-A491-4CA1-9BD4-6D37847118EF}"/>
                </a:ext>
              </a:extLst>
            </p:cNvPr>
            <p:cNvSpPr/>
            <p:nvPr/>
          </p:nvSpPr>
          <p:spPr>
            <a:xfrm>
              <a:off x="0" y="0"/>
              <a:ext cx="541325" cy="80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17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8FFD2-6B23-49F2-82F4-97E2687F78D6}"/>
              </a:ext>
            </a:extLst>
          </p:cNvPr>
          <p:cNvSpPr txBox="1"/>
          <p:nvPr/>
        </p:nvSpPr>
        <p:spPr>
          <a:xfrm>
            <a:off x="603174" y="371685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755F3-00C8-48FD-AD5C-9316BCAE9D44}"/>
              </a:ext>
            </a:extLst>
          </p:cNvPr>
          <p:cNvSpPr txBox="1"/>
          <p:nvPr/>
        </p:nvSpPr>
        <p:spPr>
          <a:xfrm>
            <a:off x="-182697" y="956460"/>
            <a:ext cx="12374697" cy="1286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2000"/>
              </a:lnSpc>
              <a:spcAft>
                <a:spcPts val="800"/>
              </a:spcAft>
              <a:tabLst>
                <a:tab pos="180340" algn="l"/>
                <a:tab pos="27051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C7B50-5B35-41AB-ADD8-02213E3B2374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00" t="17375" r="49823" b="67086"/>
          <a:stretch/>
        </p:blipFill>
        <p:spPr bwMode="auto">
          <a:xfrm>
            <a:off x="610441" y="2256609"/>
            <a:ext cx="10736931" cy="4601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91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8FFD2-6B23-49F2-82F4-97E2687F78D6}"/>
              </a:ext>
            </a:extLst>
          </p:cNvPr>
          <p:cNvSpPr txBox="1"/>
          <p:nvPr/>
        </p:nvSpPr>
        <p:spPr>
          <a:xfrm>
            <a:off x="603174" y="371685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755F3-00C8-48FD-AD5C-9316BCAE9D44}"/>
              </a:ext>
            </a:extLst>
          </p:cNvPr>
          <p:cNvSpPr txBox="1"/>
          <p:nvPr/>
        </p:nvSpPr>
        <p:spPr>
          <a:xfrm>
            <a:off x="-182697" y="956460"/>
            <a:ext cx="3135217" cy="438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2000"/>
              </a:lnSpc>
              <a:spcAft>
                <a:spcPts val="800"/>
              </a:spcAft>
              <a:tabLst>
                <a:tab pos="180340" algn="l"/>
                <a:tab pos="27051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7EB7C-776E-4ABC-8936-8A2FA281F82D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00" t="33156" r="49823" b="40730"/>
          <a:stretch/>
        </p:blipFill>
        <p:spPr bwMode="auto">
          <a:xfrm>
            <a:off x="3920769" y="848300"/>
            <a:ext cx="8271231" cy="600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39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09818C-B250-716A-223A-E1ADFCE8EA8F}"/>
              </a:ext>
            </a:extLst>
          </p:cNvPr>
          <p:cNvSpPr/>
          <p:nvPr/>
        </p:nvSpPr>
        <p:spPr>
          <a:xfrm>
            <a:off x="795338" y="2799029"/>
            <a:ext cx="10601324" cy="1446489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212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Thö</a:t>
            </a:r>
            <a:r>
              <a:rPr lang="en-US" sz="88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giaõn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1293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4698C-2C41-13D5-CB52-1839F6502D68}"/>
              </a:ext>
            </a:extLst>
          </p:cNvPr>
          <p:cNvSpPr/>
          <p:nvPr/>
        </p:nvSpPr>
        <p:spPr>
          <a:xfrm>
            <a:off x="284480" y="959955"/>
            <a:ext cx="11112182" cy="646270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212"/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A0C32-6023-4256-9523-9B37303E20B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90" t="35385" r="34184" b="52345"/>
          <a:stretch/>
        </p:blipFill>
        <p:spPr bwMode="auto">
          <a:xfrm>
            <a:off x="1445467" y="2024388"/>
            <a:ext cx="9417164" cy="4134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15803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4698C-2C41-13D5-CB52-1839F6502D68}"/>
              </a:ext>
            </a:extLst>
          </p:cNvPr>
          <p:cNvSpPr/>
          <p:nvPr/>
        </p:nvSpPr>
        <p:spPr>
          <a:xfrm>
            <a:off x="284480" y="959955"/>
            <a:ext cx="11112182" cy="646270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212"/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D954B-4437-4DEB-996D-10A1EB37BDB3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90" t="48604" r="34184" b="37822"/>
          <a:stretch/>
        </p:blipFill>
        <p:spPr bwMode="auto">
          <a:xfrm>
            <a:off x="1344058" y="1949985"/>
            <a:ext cx="10052603" cy="4263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18956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4698C-2C41-13D5-CB52-1839F6502D68}"/>
              </a:ext>
            </a:extLst>
          </p:cNvPr>
          <p:cNvSpPr/>
          <p:nvPr/>
        </p:nvSpPr>
        <p:spPr>
          <a:xfrm>
            <a:off x="284480" y="959955"/>
            <a:ext cx="11112182" cy="646270"/>
          </a:xfrm>
          <a:prstGeom prst="rect">
            <a:avLst/>
          </a:prstGeom>
          <a:noFill/>
        </p:spPr>
        <p:txBody>
          <a:bodyPr wrap="square" lIns="91328" tIns="45690" rIns="91328" bIns="456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212"/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b="1" i="1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ECECE-18B9-4E26-9E2B-E494E4ACD29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68" t="20397" r="34184" b="66449"/>
          <a:stretch/>
        </p:blipFill>
        <p:spPr bwMode="auto">
          <a:xfrm>
            <a:off x="1063907" y="1925409"/>
            <a:ext cx="10206347" cy="4574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580774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427880&quot;&gt;&lt;object type=&quot;3&quot; unique_id=&quot;428019&quot;&gt;&lt;property id=&quot;20148&quot; value=&quot;5&quot;/&gt;&lt;property id=&quot;20300&quot; value=&quot;Slide 1&quot;/&gt;&lt;property id=&quot;20307&quot; value=&quot;273&quot;/&gt;&lt;/object&gt;&lt;object type=&quot;3&quot; unique_id=&quot;428020&quot;&gt;&lt;property id=&quot;20148&quot; value=&quot;5&quot;/&gt;&lt;property id=&quot;20300&quot; value=&quot;Slide 2&quot;/&gt;&lt;property id=&quot;20307&quot; value=&quot;274&quot;/&gt;&lt;/object&gt;&lt;object type=&quot;3&quot; unique_id=&quot;428021&quot;&gt;&lt;property id=&quot;20148&quot; value=&quot;5&quot;/&gt;&lt;property id=&quot;20300&quot; value=&quot;Slide 3&quot;/&gt;&lt;property id=&quot;20307&quot; value=&quot;275&quot;/&gt;&lt;/object&gt;&lt;object type=&quot;3&quot; unique_id=&quot;428084&quot;&gt;&lt;property id=&quot;20148&quot; value=&quot;5&quot;/&gt;&lt;property id=&quot;20300&quot; value=&quot;Slide 4&quot;/&gt;&lt;property id=&quot;20307&quot; value=&quot;276&quot;/&gt;&lt;/object&gt;&lt;object type=&quot;3&quot; unique_id=&quot;428397&quot;&gt;&lt;property id=&quot;20148&quot; value=&quot;5&quot;/&gt;&lt;property id=&quot;20300&quot; value=&quot;Slide 5&quot;/&gt;&lt;property id=&quot;20307&quot; value=&quot;278&quot;/&gt;&lt;/object&gt;&lt;object type=&quot;3&quot; unique_id=&quot;428398&quot;&gt;&lt;property id=&quot;20148&quot; value=&quot;5&quot;/&gt;&lt;property id=&quot;20300&quot; value=&quot;Slide 6&quot;/&gt;&lt;property id=&quot;20307&quot; value=&quot;282&quot;/&gt;&lt;/object&gt;&lt;object type=&quot;3&quot; unique_id=&quot;428399&quot;&gt;&lt;property id=&quot;20148&quot; value=&quot;5&quot;/&gt;&lt;property id=&quot;20300&quot; value=&quot;Slide 8 - &amp;quot;HOẠT ĐỘNG 2&amp;quot;&quot;/&gt;&lt;property id=&quot;20307&quot; value=&quot;279&quot;/&gt;&lt;/object&gt;&lt;object type=&quot;3&quot; unique_id=&quot;428400&quot;&gt;&lt;property id=&quot;20148&quot; value=&quot;5&quot;/&gt;&lt;property id=&quot;20300&quot; value=&quot;Slide 11&quot;/&gt;&lt;property id=&quot;20307&quot; value=&quot;280&quot;/&gt;&lt;/object&gt;&lt;object type=&quot;3&quot; unique_id=&quot;428401&quot;&gt;&lt;property id=&quot;20148&quot; value=&quot;5&quot;/&gt;&lt;property id=&quot;20300&quot; value=&quot;Slide 12&quot;/&gt;&lt;property id=&quot;20307&quot; value=&quot;281&quot;/&gt;&lt;/object&gt;&lt;object type=&quot;3&quot; unique_id=&quot;428680&quot;&gt;&lt;property id=&quot;20148&quot; value=&quot;5&quot;/&gt;&lt;property id=&quot;20300&quot; value=&quot;Slide 7&quot;/&gt;&lt;property id=&quot;20307&quot; value=&quot;284&quot;/&gt;&lt;/object&gt;&lt;object type=&quot;3&quot; unique_id=&quot;428765&quot;&gt;&lt;property id=&quot;20148&quot; value=&quot;5&quot;/&gt;&lt;property id=&quot;20300&quot; value=&quot;Slide 9&quot;/&gt;&lt;property id=&quot;20307&quot; value=&quot;285&quot;/&gt;&lt;/object&gt;&lt;object type=&quot;3&quot; unique_id=&quot;428898&quot;&gt;&lt;property id=&quot;20148&quot; value=&quot;5&quot;/&gt;&lt;property id=&quot;20300&quot; value=&quot;Slide 10&quot;/&gt;&lt;property id=&quot;20307&quot; value=&quot;286&quot;/&gt;&lt;/object&gt;&lt;/object&gt;&lt;object type=&quot;8&quot; unique_id=&quot;4279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158</Words>
  <Application>Microsoft Office PowerPoint</Application>
  <PresentationFormat>Widescreen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VNI-Avo</vt:lpstr>
      <vt:lpstr>4_Office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         ngày        tháng       năm 2020</dc:title>
  <dc:creator>HOME</dc:creator>
  <cp:lastModifiedBy>DELL</cp:lastModifiedBy>
  <cp:revision>49</cp:revision>
  <dcterms:created xsi:type="dcterms:W3CDTF">2020-08-22T12:08:00Z</dcterms:created>
  <dcterms:modified xsi:type="dcterms:W3CDTF">2023-06-16T13:38:08Z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